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505A9-3945-434D-B8ED-8B6DD4600917}" type="datetimeFigureOut">
              <a:rPr lang="en-US" smtClean="0"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D3CB7-6D07-4BBE-B454-07D8E094DB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" y="0"/>
            <a:ext cx="89408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Aybike Birerdinc</dc:creator>
  <cp:lastModifiedBy>Aybike Birerdinc</cp:lastModifiedBy>
  <cp:revision>1</cp:revision>
  <dcterms:created xsi:type="dcterms:W3CDTF">2009-05-08T21:24:53Z</dcterms:created>
  <dcterms:modified xsi:type="dcterms:W3CDTF">2009-05-08T21:26:04Z</dcterms:modified>
</cp:coreProperties>
</file>